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6858000" cy="9144000"/>
  <p:embeddedFontLst>
    <p:embeddedFont>
      <p:font typeface="Proxima Nova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6" d="100"/>
          <a:sy n="146" d="100"/>
        </p:scale>
        <p:origin x="59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bb05d4f0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bb05d4f0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Introduce the concept of E-OPD for E-Clinics run by community paramedics, including the benefits and challenges of implementing this system.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bb05d4f1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bb05d4f1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the role of community paramedics in providing healthcare services and the importance of their work in remote areas.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bb05d4f2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bb05d4f2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the concept of E-Clinics and how they can be used to provide healthcare services remotely.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bb05d4f3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bb05d4f3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Define E-OPD and how it can be used in E-Clinics to provide online consultations and appointments.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bb05d4f4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bb05d4f4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the role of telemedicine in E-OPD and how it can be used to provide remote healthcare services.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bb05d4f5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bb05d4f5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how E-OPD can be used to manage patient records and appointments, including the benefits of using electronic health records.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bb05d4f6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bb05d4f6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the technology required for implementing E-OPD in E-Clinics, including hardware and software requirements.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bb05d4f7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bb05d4f7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Highlight the importance of security and privacy in E-OPD and discuss best practices for ensuring patient data is protected.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bb05d4f8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bb05d4f8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the importance of training for community paramedics and healthcare professionals in using E-OPD and E-Clinics.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bb05d4f9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bb05d4f9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Examine the challenges of implementing E-OPD in E-Clinics, including infrastructure and connectivity issues.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bb05d4fa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bb05d4fa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 case studies demonstrating successful implementation of E-OPD in E-Clinics run by community paramedics.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bb05d4fb-0a7f-11ee-adf2-83e856c1c25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bb05d4fb-0a7f-11ee-adf2-83e856c1c25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Summarize the key takeaways from the presentation and offer recommendations for implementing E-OPD in E-Clinics run by community paramedics.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3810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 algn="r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2pPr>
            <a:lvl3pPr marL="1371600" lvl="2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3pPr>
            <a:lvl4pPr marL="1828800" lvl="3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4pPr>
            <a:lvl5pPr marL="2286000" lvl="4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5pPr>
            <a:lvl6pPr marL="2743200" lvl="5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6pPr>
            <a:lvl7pPr marL="3200400" lvl="6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7pPr>
            <a:lvl8pPr marL="3657600" lvl="7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8pPr>
            <a:lvl9pPr marL="4114800" lvl="8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 algn="r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2pPr>
            <a:lvl3pPr marL="1371600" lvl="2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3pPr>
            <a:lvl4pPr marL="1828800" lvl="3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4pPr>
            <a:lvl5pPr marL="2286000" lvl="4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5pPr>
            <a:lvl6pPr marL="2743200" lvl="5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6pPr>
            <a:lvl7pPr marL="3200400" lvl="6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7pPr>
            <a:lvl8pPr marL="3657600" lvl="7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8pPr>
            <a:lvl9pPr marL="4114800" lvl="8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?utm_source=slidesgpt.com&amp;utm_medium=referra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?utm_source=slidesgpt.com&amp;utm_medium=referra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?utm_source=slidesgpt.com&amp;utm_medium=referra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?utm_source=slidesgpt.com&amp;utm_medium=referra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?utm_source=slidesgpt.com&amp;utm_medium=referra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?utm_source=slidesgpt.com&amp;utm_medium=referra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?utm_source=slidesgpt.com&amp;utm_medium=referra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E-OPD for E-Clinics run by Community Paramedics</a:t>
            </a:r>
            <a:endParaRPr sz="2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Community Paramedics</a:t>
            </a:r>
            <a:endParaRPr sz="2900"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Community paramedics are trained to provide healthcare services in remote areas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They play a critical role in improving access to healthcare for underserved populations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Community paramedics work closely with other healthcare professionals to provide comprehensive care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Providing Healthcare Services in Remote Areas</a:t>
            </a:r>
            <a:endParaRPr sz="1700"/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‎Photo by </a:t>
            </a:r>
            <a:r>
              <a:rPr lang="en" u="sng">
                <a:solidFill>
                  <a:schemeClr val="hlink"/>
                </a:solidFill>
                <a:hlinkClick r:id="rId3"/>
              </a:rPr>
              <a:t>Unsplash</a:t>
            </a:r>
            <a:endParaRPr/>
          </a:p>
          <a:p>
            <a:pPr marL="0" lvl="0" indent="0" algn="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538112"/>
            <a:ext cx="3999900" cy="2249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E-Clinics</a:t>
            </a:r>
            <a:endParaRPr sz="2900"/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E-Clinics are a type of telemedicine that provide healthcare services remotely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They can be used to provide a wide range of healthcare services, including consultations, appointments, and prescriptions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E-Clinics are particularly useful for patients who live in remote areas or have mobility issues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Providing Healthcare Services Remotely</a:t>
            </a:r>
            <a:endParaRPr sz="1700"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‎Photo by </a:t>
            </a:r>
            <a:r>
              <a:rPr lang="en" u="sng">
                <a:solidFill>
                  <a:schemeClr val="hlink"/>
                </a:solidFill>
                <a:hlinkClick r:id="rId3"/>
              </a:rPr>
              <a:t>Unsplash</a:t>
            </a:r>
            <a:endParaRPr/>
          </a:p>
          <a:p>
            <a:pPr marL="0" lvl="0" indent="0" algn="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538112"/>
            <a:ext cx="3999900" cy="2249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E-OPD</a:t>
            </a:r>
            <a:endParaRPr sz="2900"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E-OPD is a type of telemedicine that provides online consultations and appointments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 can be used in E-Clinics to provide remote healthcare services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E-OPD is particularly useful for patients who need to consult with a healthcare professional but cannot travel to a physical clinic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Online Consultations and Appointments</a:t>
            </a:r>
            <a:endParaRPr sz="1700"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‎Photo by </a:t>
            </a:r>
            <a:r>
              <a:rPr lang="en" u="sng">
                <a:solidFill>
                  <a:schemeClr val="hlink"/>
                </a:solidFill>
                <a:hlinkClick r:id="rId3"/>
              </a:rPr>
              <a:t>Unsplash</a:t>
            </a:r>
            <a:endParaRPr/>
          </a:p>
          <a:p>
            <a:pPr marL="0" lvl="0" indent="0" algn="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538112"/>
            <a:ext cx="3999900" cy="2249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Telemedicine</a:t>
            </a:r>
            <a:endParaRPr sz="2900"/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Telemedicine is the use of technology to provide remote healthcare services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 can be used in E-OPD to provide remote consultations and appointments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Telemedicine is particularly useful for patients who live in remote areas or have mobility issues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Remote Healthcare Services</a:t>
            </a:r>
            <a:endParaRPr sz="1700"/>
          </a:p>
        </p:txBody>
      </p:sp>
      <p:sp>
        <p:nvSpPr>
          <p:cNvPr id="107" name="Google Shape;107;p18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1538112"/>
            <a:ext cx="3999900" cy="2249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Patient Management</a:t>
            </a:r>
            <a:endParaRPr sz="2900"/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E-OPD can be used to manage patient records and appointments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Electronic health records can be used to store patient information securely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E-OPD can help to improve patient management and reduce administrative burden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Managing Patient Records and Appointments</a:t>
            </a:r>
            <a:endParaRPr sz="1700"/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‎Photo by </a:t>
            </a:r>
            <a:r>
              <a:rPr lang="en" u="sng">
                <a:solidFill>
                  <a:schemeClr val="hlink"/>
                </a:solidFill>
                <a:hlinkClick r:id="rId3"/>
              </a:rPr>
              <a:t>Unsplash</a:t>
            </a:r>
            <a:endParaRPr/>
          </a:p>
          <a:p>
            <a:pPr marL="0" lvl="0" indent="0" algn="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538112"/>
            <a:ext cx="3999900" cy="2249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Technology</a:t>
            </a:r>
            <a:endParaRPr sz="2900"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Implementing E-OPD in E-Clinics requires specific hardware and software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Hardware requirements include computers, tablets, and smartphones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Software requirements include E-OPD software and electronic health record software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Hardware and Software Requirements</a:t>
            </a:r>
            <a:endParaRPr sz="170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‎Photo by </a:t>
            </a:r>
            <a:r>
              <a:rPr lang="en" u="sng">
                <a:solidFill>
                  <a:schemeClr val="hlink"/>
                </a:solidFill>
                <a:hlinkClick r:id="rId3"/>
              </a:rPr>
              <a:t>Unsplash</a:t>
            </a:r>
            <a:endParaRPr/>
          </a:p>
          <a:p>
            <a:pPr marL="0" lvl="0" indent="0" algn="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538112"/>
            <a:ext cx="3999900" cy="2249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Security and Privacy</a:t>
            </a:r>
            <a:endParaRPr sz="2900"/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Security and privacy are critical considerations when implementing E-OPD in E-Clinics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Best practices for ensuring patient data is protected include using encryption, implementing access controls, and conducting regular security audits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Healthcare organizations must comply with relevant regulations and standards, such as HIPAA and GDPR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Protecting Patient Data</a:t>
            </a:r>
            <a:endParaRPr sz="1700"/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‎Photo by </a:t>
            </a:r>
            <a:r>
              <a:rPr lang="en" u="sng">
                <a:solidFill>
                  <a:schemeClr val="hlink"/>
                </a:solidFill>
                <a:hlinkClick r:id="rId3"/>
              </a:rPr>
              <a:t>Unsplash</a:t>
            </a:r>
            <a:endParaRPr/>
          </a:p>
          <a:p>
            <a:pPr marL="0" lvl="0" indent="0" algn="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538112"/>
            <a:ext cx="3999900" cy="2249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Training</a:t>
            </a:r>
            <a:endParaRPr sz="2900"/>
          </a:p>
        </p:txBody>
      </p:sp>
      <p:sp>
        <p:nvSpPr>
          <p:cNvPr id="144" name="Google Shape;144;p22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Training is essential for community paramedics and healthcare professionals in using E-OPD and E-Clinics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Training should cover the use of E-OPD software, electronic health records, and telemedicine technology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Ongoing training and support is necessary to ensure that healthcare professionals are comfortable using E-OPD and E-Clinics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Using E-OPD and E-Clinics</a:t>
            </a:r>
            <a:endParaRPr sz="1700"/>
          </a:p>
        </p:txBody>
      </p:sp>
      <p:sp>
        <p:nvSpPr>
          <p:cNvPr id="147" name="Google Shape;147;p22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1538112"/>
            <a:ext cx="3999900" cy="2249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Challenges</a:t>
            </a:r>
            <a:endParaRPr sz="2900"/>
          </a:p>
        </p:txBody>
      </p:sp>
      <p:sp>
        <p:nvSpPr>
          <p:cNvPr id="154" name="Google Shape;154;p23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Implementing E-OPD in E-Clinics can be challenging due to infrastructure and connectivity issues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Healthcare organizations must ensure that they have the necessary hardware and software to support E-OPD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Healthcare organizations must also ensure that they have a reliable internet connection to support E-OPD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Implementing E-OPD in E-Clinics</a:t>
            </a:r>
            <a:endParaRPr sz="1700"/>
          </a:p>
        </p:txBody>
      </p:sp>
      <p:sp>
        <p:nvSpPr>
          <p:cNvPr id="157" name="Google Shape;157;p23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‎Photo by </a:t>
            </a:r>
            <a:r>
              <a:rPr lang="en" u="sng">
                <a:solidFill>
                  <a:schemeClr val="hlink"/>
                </a:solidFill>
                <a:hlinkClick r:id="rId3"/>
              </a:rPr>
              <a:t>Unsplash</a:t>
            </a:r>
            <a:endParaRPr/>
          </a:p>
          <a:p>
            <a:pPr marL="0" lvl="0" indent="0" algn="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8" name="Google Shape;15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538112"/>
            <a:ext cx="3999900" cy="2249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Case Studies</a:t>
            </a:r>
            <a:endParaRPr sz="2900"/>
          </a:p>
        </p:txBody>
      </p:sp>
      <p:sp>
        <p:nvSpPr>
          <p:cNvPr id="164" name="Google Shape;164;p24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Case studies demonstrate successful implementation of E-OPD in E-Clinics run by community paramedics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These case studies highlight the benefits of using E-OPD, including improved access to healthcare and reduced costs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Successful implementation of E-OPD requires careful planning, training, and ongoing support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‎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Successful Implementation of E-OPD</a:t>
            </a:r>
            <a:endParaRPr sz="1700"/>
          </a:p>
        </p:txBody>
      </p:sp>
      <p:sp>
        <p:nvSpPr>
          <p:cNvPr id="167" name="Google Shape;167;p24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8" name="Google Shape;16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1538112"/>
            <a:ext cx="3999900" cy="2249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Conclusion</a:t>
            </a:r>
            <a:endParaRPr sz="2900"/>
          </a:p>
        </p:txBody>
      </p:sp>
      <p:sp>
        <p:nvSpPr>
          <p:cNvPr id="174" name="Google Shape;174;p25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E-OPD for E-Clinics run by community paramedics is a powerful tool for improving access to healthcare in remote areas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Implementing E-OPD requires careful planning, training, and ongoing support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Healthcare organizations must ensure that they have the necessary hardware and software to support E-OPD, and that they comply with relevant regulations and standards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75" name="Google Shape;175;p25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76" name="Google Shape;176;p25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Key Takeaways and Recommendations</a:t>
            </a:r>
            <a:endParaRPr sz="1700"/>
          </a:p>
        </p:txBody>
      </p:sp>
      <p:sp>
        <p:nvSpPr>
          <p:cNvPr id="177" name="Google Shape;177;p25"/>
          <p:cNvSpPr txBox="1">
            <a:spLocks noGrp="1"/>
          </p:cNvSpPr>
          <p:nvPr>
            <p:ph type="body" idx="4"/>
          </p:nvPr>
        </p:nvSpPr>
        <p:spPr>
          <a:xfrm>
            <a:off x="4813725" y="37463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63D297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786</Words>
  <Application>Microsoft Office PowerPoint</Application>
  <PresentationFormat>On-screen Show (16:9)</PresentationFormat>
  <Paragraphs>85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Proxima Nova</vt:lpstr>
      <vt:lpstr>Spearmint</vt:lpstr>
      <vt:lpstr>E-OPD for E-Clinics run by Community Paramedics</vt:lpstr>
      <vt:lpstr>Community Paramedics</vt:lpstr>
      <vt:lpstr>E-Clinics</vt:lpstr>
      <vt:lpstr>E-OPD</vt:lpstr>
      <vt:lpstr>Telemedicine</vt:lpstr>
      <vt:lpstr>Patient Management</vt:lpstr>
      <vt:lpstr>Technology</vt:lpstr>
      <vt:lpstr>Security and Privacy</vt:lpstr>
      <vt:lpstr>Training</vt:lpstr>
      <vt:lpstr>Challenges</vt:lpstr>
      <vt:lpstr>Case Studies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E-OPD for E-Clinics run by Community Paramedics</dc:title>
  <cp:lastModifiedBy>Ram Karri</cp:lastModifiedBy>
  <cp:revision>1</cp:revision>
  <dcterms:modified xsi:type="dcterms:W3CDTF">2023-06-14T15:02:04Z</dcterms:modified>
</cp:coreProperties>
</file>